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8" r:id="rId9"/>
    <p:sldId id="269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474AF-4E9C-72EF-ED88-06831BD8CFF4}" v="7" dt="2021-04-22T09:09:41.435"/>
    <p1510:client id="{688ED936-0190-933D-F834-F91762371A90}" v="124" dt="2021-04-22T09:38:28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amqalantaryan.wordpress.com/2020/12/05/%d0%b4%d0%be%d0%bf%d0%be%d0%bb%d0%bd%d0%b8%d1%82%d0%b5%d0%bb%d1%8c%d0%bd%d1%8b%d0%b5-%d0%b7%d0%b0%d0%b4%d0%b0%d0%bd%d0%b8%d1%8f-%d1%81-7-11-%d0%b4%d0%b5%d0%ba%d0%b0%d0%b1%d1%80%d1%8f-%d0%b4%d0%bb/" TargetMode="External"/><Relationship Id="rId2" Type="http://schemas.openxmlformats.org/officeDocument/2006/relationships/hyperlink" Target="https://mariamqalantaryan.wordpress.com/2021/03/12/%d0%bf%d1%80%d0%b5%d0%b4%d0%bb%d0%be%d0%b3%d0%b8-%d1%80%d1%83%d1%81%d1%81%d0%ba%d0%be%d0%b3%d0%be-%d1%8f%d0%b7%d1%8b%d0%ba%d0%b0/#more-1145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rina-andre.com/attachments/article/41/%D1%87%D1%82%D0%B5%D0%BD%D0%B8%D0%B5.%20%D1%82%D0%B5%D0%BA%D1%81%D1%82%D1%8B.pdf" TargetMode="External"/><Relationship Id="rId4" Type="http://schemas.openxmlformats.org/officeDocument/2006/relationships/hyperlink" Target="https://mariamqalantaryan.wordpress.com/2020/12/27/%d1%80%d0%b5%d1%87%d0%b5%d0%b2%d1%8b%d0%b5-%d1%81%d0%b8%d1%82%d1%83%d0%b0%d1%86%d0%b8%d0%b8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anvelyan.edublogs.org/2021/04/20/%d0%bf%d0%b8%d1%81%d0%b0%d1%82%d0%b5%d0%bb%d0%b8-%d0%bd%d0%b5-%d0%b6%d0%b4%d1%83%d1%8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ariamqalantaryan.wordpress.com/2021/01/31/%d0%bd%d0%b0%d1%83%d0%ba%d0%b0-%d0%b2%d0%be%d0%ba%d1%80%d1%83%d0%b3-%d0%bd%d0%b0%d1%81/" TargetMode="External"/><Relationship Id="rId3" Type="http://schemas.openxmlformats.org/officeDocument/2006/relationships/hyperlink" Target="https://mariamqalantaryan.wordpress.com/2020/08/09/%d0%b4%d0%bd%d0%b8-%d0%ba%d0%be%d0%bc%d0%b8%d1%82%d0%b0%d1%81%d0%b0-2/" TargetMode="External"/><Relationship Id="rId7" Type="http://schemas.openxmlformats.org/officeDocument/2006/relationships/hyperlink" Target="https://mariamqalantaryan.wordpress.com/2021/01/31/%d0%b7%d0%bd%d0%b0%d0%b5%d1%82%d0%b5-%d0%bb%d0%b8-%d0%b2%d1%8b-%d1%82%d1%83%d0%bc%d0%b0%d0%bd%d1%8f%d0%bd%d0%b0/" TargetMode="External"/><Relationship Id="rId2" Type="http://schemas.openxmlformats.org/officeDocument/2006/relationships/hyperlink" Target="https://mariamqalantaryan.wordpress.com/2019/08/28/%d5%bd%d5%a5%d5%ba%d5%bf%d5%a5%d5%b4%d5%a2%d5%a5%d6%80%d5%ab-2-6%d5%9d-%d5%b6%d5%a1%d5%ad%d5%a1%d5%a3%d5%ae%d5%a1%d5%b5%d5%ab%d5%b6-%d5%b8%d6%82%d5%bd%d5%b8%d6%82%d6%81%d5%b4%d5%a1%d5%b6-%d5%bd%d5%b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riamqalantaryan.wordpress.com/2020/02/02/%d0%b6%d0%b5%d0%bd%d1%89%d0%b8%d0%bd%d1%8b-%d0%ba%d0%be%d1%82%d0%be%d1%80%d1%8b%d0%b5-%d0%b8%d0%b7%d0%bc%d0%b5%d0%bd%d0%b8%d0%bb%d0%b8-%d0%bc%d0%b8%d1%80/" TargetMode="External"/><Relationship Id="rId5" Type="http://schemas.openxmlformats.org/officeDocument/2006/relationships/hyperlink" Target="https://mariamqalantaryan.wordpress.com/2021/04/03/%d0%bf%d1%80%d0%be%d0%b1%d0%bb%d0%b5%d0%bc%d1%8b-%d1%81%d0%be%d0%b2%d1%80%d0%b5%d0%bc%d0%b5%d0%bd%d0%bd%d0%be%d1%81%d1%82%d0%b8/#more-9150" TargetMode="External"/><Relationship Id="rId10" Type="http://schemas.openxmlformats.org/officeDocument/2006/relationships/hyperlink" Target="https://mariamqalantaryan.wordpress.com/2020/11/29/%d0%bf%d1%80%d0%be%d0%b5%d0%ba%d1%82%d0%bd%d0%b0%d1%8f-%d1%80%d0%b0%d0%b1%d0%be%d1%82%d0%b0-%d0%ba%d0%b0%d0%ba-%d0%bf%d1%80%d0%b0%d0%b7%d0%b4%d0%bd%d1%83%d1%8e%d1%82-%d1%80%d0%be%d0%b6%d0%b4%d0%b5/" TargetMode="External"/><Relationship Id="rId4" Type="http://schemas.openxmlformats.org/officeDocument/2006/relationships/hyperlink" Target="https://mariamqalantaryan.wordpress.com/2019/09/22/%d0%bf%d1%80%d0%be%d0%b5%d0%ba%d1%82-%d0%bc%d1%85%d0%b8%d1%82%d0%b0%d1%80-%d1%81%d0%b5%d0%b1%d0%b0%d1%81%d1%82%d0%b0%d1%86%d0%b8/" TargetMode="External"/><Relationship Id="rId9" Type="http://schemas.openxmlformats.org/officeDocument/2006/relationships/hyperlink" Target="https://mariamqalantaryan.wordpress.com/2017/01/02/%d0%bd%d0%be%d0%b2%d1%8b%d0%b9-%d0%b3%d0%be%d0%b4-3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3IXz3VA7L-s" TargetMode="External"/><Relationship Id="rId3" Type="http://schemas.openxmlformats.org/officeDocument/2006/relationships/hyperlink" Target="https://manvelyan.edublogs.org/2020/10/05/%d0%b4%d0%bd%d0%b8-%d0%ba%d0%be%d0%bc%d0%b8%d1%82%d0%b0%d1%81%d0%b0/" TargetMode="External"/><Relationship Id="rId7" Type="http://schemas.openxmlformats.org/officeDocument/2006/relationships/hyperlink" Target="https://manvelyan.edublogs.org/2021/02/02/%d0%b7%d0%bd%d0%b0%d0%b5%d1%82%d0%b5-%d0%bb%d0%b8-%d0%b2%d1%8b-%d1%82%d1%83%d0%bc%d0%b0%d0%bd%d1%8f%d0%bd%d0%b0/" TargetMode="External"/><Relationship Id="rId2" Type="http://schemas.openxmlformats.org/officeDocument/2006/relationships/hyperlink" Target="https://youtu.be/qREjSSRXY0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O5h1Oi3ircU" TargetMode="External"/><Relationship Id="rId5" Type="http://schemas.openxmlformats.org/officeDocument/2006/relationships/hyperlink" Target="https://manvelyan.edublogs.org/2021/04/14/%d0%bf%d1%80%d0%be%d0%b1%d0%bb%d0%b5%d0%bc%d1%8b-%d1%81%d0%be%d0%b2%d1%80%d0%b5%d0%bc%d0%b5%d0%bd%d0%bd%d0%be%d1%81%d1%82%d0%b8/" TargetMode="External"/><Relationship Id="rId10" Type="http://schemas.openxmlformats.org/officeDocument/2006/relationships/hyperlink" Target="https://manvelyan.edublogs.org/2020/12/01/%d1%82%d1%80%d0%b0%d0%b4%d0%b8%d1%86%d0%b8%d0%b8-%d0%bf%d1%80%d0%b0%d0%b7%d0%b4%d0%bd%d0%be%d0%b2%d0%b0%d0%bd%d0%b8%d1%8f-%d0%bd%d0%be%d0%b2%d0%be%d0%b3%d0%be-%d0%b3%d0%be%d0%b4%d0%b0-%d0%b2-%d0%b0/" TargetMode="External"/><Relationship Id="rId4" Type="http://schemas.openxmlformats.org/officeDocument/2006/relationships/hyperlink" Target="https://youtu.be/_W-TGvV9P8Y" TargetMode="External"/><Relationship Id="rId9" Type="http://schemas.openxmlformats.org/officeDocument/2006/relationships/hyperlink" Target="https://youtu.be/C1gVUeH3Iik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anvelyan.edublogs.org/2020/11/18/%d0%b2%d1%80%d0%b5%d0%bc%d1%8f-%d0%bf%d0%be%d1%8d%d0%b7%d0%b8%d0%b8-%d1%81%d0%b5%d1%80%d0%b3%d0%b5%d0%b9-%d0%b5%d1%81%d0%b5%d0%bd%d0%b8%d0%bd/" TargetMode="External"/><Relationship Id="rId3" Type="http://schemas.openxmlformats.org/officeDocument/2006/relationships/hyperlink" Target="https://elenabrahamyan.edublogs.org/2021/11/13/%d0%b1%d0%b8%d0%be%d0%b3%d1%80%d0%b0%d1%84%d0%b8%d1%8f-%d0%b4%d0%be%d1%81%d1%82%d0%be%d0%b5%d0%b2%d1%81%d0%ba%d0%be%d0%b3%d0%be/" TargetMode="External"/><Relationship Id="rId7" Type="http://schemas.openxmlformats.org/officeDocument/2006/relationships/hyperlink" Target="https://elenabrahamyan.edublogs.org/2021/03/09/%d0%b2%d1%80%d0%b5%d0%bc%d1%8f-%d0%bf%d0%be%d1%8d%d0%b7%d0%b8%d0%b8-%d1%8d%d0%b4%d1%83%d0%b0%d1%80%d0%b4-%d0%b0%d1%81%d0%b0%d0%b4%d0%be%d0%b2/" TargetMode="External"/><Relationship Id="rId2" Type="http://schemas.openxmlformats.org/officeDocument/2006/relationships/hyperlink" Target="https://elenabrahamyan.edublogs.org/2021/11/13/%d0%bd%d0%b5-%d0%bf%d0%b5%d1%80%d0%b5%d0%b2%d0%b8%d0%bb%d0%b8%d1%81%d1%8c-%d0%bb%d0%b8-%d0%bc%d0%b5%d1%87%d1%82%d0%b0%d1%82%d0%b5%d0%bb%d0%b8-%d0%bd%d0%b0-%d1%81%d0%b2%d0%b5%d1%82%d0%b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enabrahamyan.edublogs.org/2021/01/26/%d0%bb%d1%8e%d0%b1%d0%b8%d1%82%d0%b5-%d0%bb%d0%b8-%d0%b2%d1%8b-%d0%bc%d0%b0%d1%8f%d0%ba%d0%be%d0%b2%d1%81%d0%ba%d0%be%d0%b3%d0%be/" TargetMode="External"/><Relationship Id="rId11" Type="http://schemas.openxmlformats.org/officeDocument/2006/relationships/hyperlink" Target="https://mariamqalantaryan.wordpress.com/2020/10/26/%d0%bc%d0%b8%d1%80-%d0%bf%d0%be%d1%8d%d0%b7%d0%b8%d0%b8-%d0%b2%d0%b5%d1%80%d0%be%d0%bd%d0%b8%d0%ba%d0%b8-%d1%82%d1%83%d1%88%d0%bd%d0%be%d0%b2%d0%be%d0%b9/" TargetMode="External"/><Relationship Id="rId5" Type="http://schemas.openxmlformats.org/officeDocument/2006/relationships/hyperlink" Target="https://elenabrahamyan.edublogs.org/2021/10/14/%d0%b2%d0%b5%d1%87%d0%bd%d1%8b%d0%b9-%d1%85%d1%83%d0%bb%d0%b8%d0%b3%d0%b0%d0%bd-%d0%b5%d1%81%d0%b5%d0%bd%d0%b8%d0%bd/" TargetMode="External"/><Relationship Id="rId10" Type="http://schemas.openxmlformats.org/officeDocument/2006/relationships/hyperlink" Target="https://mariamqalantaryan.wordpress.com/2020/12/19/%d0%b8%d0%b2%d0%b0%d0%bd-%d0%b1%d1%83%d0%bd%d0%b8%d0%bd/" TargetMode="External"/><Relationship Id="rId4" Type="http://schemas.openxmlformats.org/officeDocument/2006/relationships/hyperlink" Target="https://elenabrahamyan.edublogs.org/2021/03/30/%d0%bf%d1%80%d0%be%d0%b5%d0%ba%d1%82-%d0%b1%d1%80%d0%be%d0%b4%d1%81%d0%ba%d0%b8%d0%b9/" TargetMode="External"/><Relationship Id="rId9" Type="http://schemas.openxmlformats.org/officeDocument/2006/relationships/hyperlink" Target="https://manvelyan.edublogs.org/2021/03/04/%d0%be%d0%b4%d0%b0-%d0%b6%d0%b5%d0%bd%d1%89%d0%b8%d0%bd%d0%b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amqalantaryan.wordpress.com/2020/11/20/%d5%bf%d6%80%d5%be%d5%a1%d5%ae-%d5%a7-%d5%bc%d5%b8%d6%82%d5%bd%d5%a5%d6%80%d5%a5%d5%b6%d5%ab-2020-%d5%ab-%d5%b6%d5%b8%d5%b5%d5%a5%d5%b4%d5%a2%d5%a5%d6%80%d5%b5%d5%a1%d5%b6-%d6%86%d5%ac%d5%a5%d5%b7/" TargetMode="External"/><Relationship Id="rId7" Type="http://schemas.openxmlformats.org/officeDocument/2006/relationships/hyperlink" Target="https://mariamqalantaryan.wordpress.com/2021/03/22/%d5%bf%d6%80%d5%be%d5%a1%d5%ae-%d5%a7-%d5%bc%d5%b8%d6%82%d5%bd%d5%a5%d6%80%d5%a5%d5%b6%d5%ab-%d5%b4%d5%a1%d6%80%d5%bf-%d5%a1%d5%b4%d5%bd%d5%be%d5%a1-%d6%86%d5%ac%d5%a5%d5%b7%d5%b4%d5%b8%d5%a2%d5%ab/" TargetMode="External"/><Relationship Id="rId2" Type="http://schemas.openxmlformats.org/officeDocument/2006/relationships/hyperlink" Target="https://mariamqalantaryan.wordpress.com/2020/09/18/%d5%bf%d6%80%d5%be%d5%a1%d5%ae-%d5%a7-%d5%bc%d5%b8%d6%82%d5%bd%d5%a5%d6%80%d5%a5%d5%b6%d5%ab-%d5%bd%d5%a5%d5%ba%d5%bf%d5%a5%d5%b4%d5%a2%d5%a5%d6%80%d5%b5%d5%a1%d5%b6-%d6%86%d5%ac%d5%a5%d5%b7%d5%b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riamqalantaryan.wordpress.com/2021/02/22/%d5%bc%d5%b8%d6%82%d5%bd%d5%a5%d6%80%d5%a5%d5%b6%d5%ab-%d6%83%d5%a5%d5%bf%d6%80%d5%be%d5%a1%d6%80%d5%b5%d5%a1%d5%b6-%d6%86%d5%ac%d5%a5%d5%b7%d5%b4%d5%b8%d5%a2/" TargetMode="External"/><Relationship Id="rId5" Type="http://schemas.openxmlformats.org/officeDocument/2006/relationships/hyperlink" Target="https://mariamqalantaryan.wordpress.com/2021/01/22/%d5%bc%d5%b8%d6%82%d5%bd%d5%a5%d6%80%d5%a5%d5%b6%d5%ab-%d5%b0%d5%b8%d6%82%d5%b6%d5%be%d5%a1%d6%80%d5%b5%d5%a1%d5%b6-%d6%86%d5%ac%d5%a5%d5%b7%d5%b4%d5%b8%d5%a2/" TargetMode="External"/><Relationship Id="rId4" Type="http://schemas.openxmlformats.org/officeDocument/2006/relationships/hyperlink" Target="https://mariamqalantaryan.wordpress.com/2020/12/18/%d5%bf%d6%80%d5%be%d5%a1%d5%ae-%d5%a7-%d5%bc%d5%b8%d6%82%d5%bd%d5%a5%d6%80%d5%a5%d5%b6%d5%ab-2020-%d5%ab-%d5%a4%d5%a5%d5%af%d5%bf%d5%a5%d5%b4%d5%a2%d5%a5%d6%80%d5%b5%d5%a1%d5%b6-%d6%86%d5%ac%d5%a5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hyperlink" Target="https://mariamqalantaryan.wordpress.com/category/%d5%b3%d5%a1%d5%b4%d6%83%d5%b8%d6%80%d5%a4%d5%b8%d6%82%d5%a9%d5%b5%d5%b8%d6%82%d5%b6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yyPRBGEDKs" TargetMode="External"/><Relationship Id="rId2" Type="http://schemas.openxmlformats.org/officeDocument/2006/relationships/hyperlink" Target="https://mariamqalantaryan.wordpress.com/category/%d5%b3%d5%a1%d5%b4%d6%83%d5%b8%d6%80%d5%a4%d5%b8%d6%82%d5%a9%d5%b5%d5%b8%d6%82%d5%b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xmlns="" id="{9ADC701B-596E-48F0-91BF-962B1E13D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6" name="Group 19">
            <a:extLst>
              <a:ext uri="{FF2B5EF4-FFF2-40B4-BE49-F238E27FC236}">
                <a16:creationId xmlns:a16="http://schemas.microsoft.com/office/drawing/2014/main" xmlns="" id="{AABA1EC3-E45F-4BD3-8628-53E8502D0A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657608" y="228600"/>
            <a:ext cx="2851523" cy="6638625"/>
            <a:chOff x="2487613" y="285750"/>
            <a:chExt cx="2428875" cy="5654676"/>
          </a:xfrm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C3799E95-1512-48EF-8D91-8C417A2CD8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xmlns="" id="{A89D676F-5A7F-4E7F-9647-223879ED27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17655D08-3D35-4AEF-97C3-6540E6892A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502BFDA5-7A19-418C-AC30-F16DD3E20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3F494C14-BCA7-418A-AC44-08F1A91096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8B51F346-6369-4B39-B1A3-863A232A77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7DD281D8-6ACB-489E-A96A-321871054F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A1AB519-50A9-482B-9B43-7E44BBB50D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46C5E30A-6059-4D2D-9276-10EBFE729A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D193FEF9-1BAD-4179-94AD-15CF69A327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C4267CBA-6543-4EFD-A139-19968C241E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F34D8CE0-01F3-4C62-8595-C2E8E9AA3B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9ABDB3AF-7560-4ADF-997D-A0D2CDA82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684823" y="-786"/>
            <a:ext cx="2356675" cy="6854040"/>
            <a:chOff x="6627813" y="194833"/>
            <a:chExt cx="1952625" cy="5678918"/>
          </a:xfrm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xmlns="" id="{54830178-BBFE-4903-8178-84A57ACF82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xmlns="" id="{EE362E11-FAAF-4852-AA28-A4B91ED6B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xmlns="" id="{8EFD817F-6C0E-4169-BDFB-F8E7EDE4EA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xmlns="" id="{F9277F77-9D8B-4347-8343-5E647AAB6A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xmlns="" id="{1E562C36-B066-4162-9DC1-21CAF0595A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xmlns="" id="{B097627A-2A87-4131-BA7E-3D53AD3C6E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xmlns="" id="{37CC53B4-54A7-4355-96DF-50E018F22E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xmlns="" id="{D060E1F6-3EA6-44C0-B59E-565F28FE6F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xmlns="" id="{0675B693-DD27-4414-B3BC-86D409B1C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xmlns="" id="{507E4452-CFBF-47E8-AA3A-1B1BBFFDB9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xmlns="" id="{762119DC-722F-4687-B5A1-B0A8033027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xmlns="" id="{8C06626A-CC64-456A-8345-B7C4A5A4E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25066" y="2514600"/>
            <a:ext cx="5681134" cy="2262781"/>
          </a:xfrm>
        </p:spPr>
        <p:txBody>
          <a:bodyPr>
            <a:normAutofit/>
          </a:bodyPr>
          <a:lstStyle/>
          <a:p>
            <a:r>
              <a:rPr lang="ru-RU" sz="4400"/>
              <a:t>Майский слёт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5066" y="4777379"/>
            <a:ext cx="5681134" cy="1126283"/>
          </a:xfrm>
        </p:spPr>
        <p:txBody>
          <a:bodyPr>
            <a:normAutofit/>
          </a:bodyPr>
          <a:lstStyle/>
          <a:p>
            <a:r>
              <a:rPr lang="ru-RU" dirty="0" smtClean="0"/>
              <a:t>2022 год Время поэзии</a:t>
            </a:r>
            <a:endParaRPr lang="ru-RU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BDA338EF-A814-4ABB-B3A1-E378E35720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57599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33">
            <a:extLst>
              <a:ext uri="{FF2B5EF4-FFF2-40B4-BE49-F238E27FC236}">
                <a16:creationId xmlns:a16="http://schemas.microsoft.com/office/drawing/2014/main" xmlns="" id="{CC6E446C-B30B-4DEB-9491-23B89EF984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657599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314" y="51079"/>
            <a:ext cx="41103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Русский для начинающих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Так же мы хотим </a:t>
            </a:r>
            <a:r>
              <a:rPr lang="ru-RU" sz="3200" dirty="0" err="1"/>
              <a:t>отметить,что</a:t>
            </a:r>
            <a:r>
              <a:rPr lang="ru-RU" sz="3200" dirty="0"/>
              <a:t> специально для  </a:t>
            </a:r>
            <a:r>
              <a:rPr lang="ru-RU" sz="3200" dirty="0" err="1"/>
              <a:t>студентов,которые</a:t>
            </a:r>
            <a:r>
              <a:rPr lang="ru-RU" sz="3200" dirty="0"/>
              <a:t> не достаточно хорошо знают русский язык создана рубрика «Русский для начинающих». Наш преподаватель всегда отзывчиво помогает ребятам найти ответы на все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408407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заданий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hlinkClick r:id="rId2"/>
              </a:rPr>
              <a:t>Предлоги русского языка</a:t>
            </a:r>
            <a:endParaRPr lang="ru-RU" sz="3200" dirty="0"/>
          </a:p>
          <a:p>
            <a:r>
              <a:rPr lang="ru-RU" sz="3200" dirty="0">
                <a:hlinkClick r:id="rId3"/>
              </a:rPr>
              <a:t>НАША КОМНАТА</a:t>
            </a:r>
            <a:endParaRPr lang="ru-RU" sz="3200" dirty="0"/>
          </a:p>
          <a:p>
            <a:r>
              <a:rPr lang="ru-RU" sz="3200" dirty="0">
                <a:hlinkClick r:id="rId4"/>
              </a:rPr>
              <a:t>Речевые ситуации</a:t>
            </a:r>
            <a:endParaRPr lang="ru-RU" sz="3200" dirty="0"/>
          </a:p>
          <a:p>
            <a:r>
              <a:rPr lang="ru-RU" sz="3200" dirty="0">
                <a:hlinkClick r:id="rId5"/>
              </a:rPr>
              <a:t>Тексты для чтения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6351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0313" y="690785"/>
            <a:ext cx="8911687" cy="1280890"/>
          </a:xfrm>
        </p:spPr>
        <p:txBody>
          <a:bodyPr/>
          <a:lstStyle/>
          <a:p>
            <a:r>
              <a:rPr lang="ru-RU" dirty="0"/>
              <a:t>Предложение студентов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hlinkClick r:id="rId2"/>
              </a:rPr>
              <a:t>Писатели не ждут</a:t>
            </a:r>
            <a:endParaRPr lang="ru-RU" sz="4000" dirty="0"/>
          </a:p>
          <a:p>
            <a:endParaRPr lang="ru-RU" sz="4000" dirty="0"/>
          </a:p>
        </p:txBody>
      </p:sp>
      <p:pic>
        <p:nvPicPr>
          <p:cNvPr id="1026" name="Picture 2" descr="Писатель за работой. руки молодого писателя, сидящего за столом и пишущего что-то в своем блокноте Бесплатные Фотограф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60" y="2978373"/>
            <a:ext cx="5485752" cy="365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90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Обобщающее слово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Мы были рады провести наш  </a:t>
            </a:r>
            <a:r>
              <a:rPr lang="ru-RU" sz="2400" dirty="0" smtClean="0"/>
              <a:t>второй учебный </a:t>
            </a:r>
            <a:r>
              <a:rPr lang="ru-RU" sz="2400" dirty="0" err="1"/>
              <a:t>год,так</a:t>
            </a:r>
            <a:r>
              <a:rPr lang="ru-RU" sz="2400" dirty="0"/>
              <a:t> насыщенно и продуктивно. Преподаватель со студентом должны быть друзьями и именно благодаря этой  дружбе и уважению мы начали ценить ,любить и ,что самое главное ,дружить с нашим предметом и не бояться шагать вперёд, раскрывая новые горизонты и достигать всеобщего развития и совершенства.</a:t>
            </a:r>
          </a:p>
        </p:txBody>
      </p:sp>
    </p:spTree>
    <p:extLst>
      <p:ext uri="{BB962C8B-B14F-4D97-AF65-F5344CB8AC3E}">
        <p14:creationId xmlns:p14="http://schemas.microsoft.com/office/powerpoint/2010/main" val="854745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1519707"/>
            <a:ext cx="5434885" cy="4301544"/>
          </a:xfrm>
        </p:spPr>
      </p:pic>
    </p:spTree>
    <p:extLst>
      <p:ext uri="{BB962C8B-B14F-4D97-AF65-F5344CB8AC3E}">
        <p14:creationId xmlns:p14="http://schemas.microsoft.com/office/powerpoint/2010/main" val="422166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студентов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Для нас одним из профессиональных предметов является русский язык. По русскому мы  провели много  полезных и увлекательных проектов , интересных флешмобов</a:t>
            </a:r>
          </a:p>
          <a:p>
            <a:r>
              <a:rPr lang="ru-RU" sz="2400" dirty="0"/>
              <a:t> и ,конечно же, поучаствовали в проекте  «Время поэзии». Год был насыщенным и все усердно трудились , чтобы улучшить качество </a:t>
            </a:r>
            <a:r>
              <a:rPr lang="ru-RU" sz="2400" dirty="0" smtClean="0"/>
              <a:t>знаний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839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Проекты на протяжении учебного года: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Представляем  наш колледж</a:t>
            </a:r>
            <a:endParaRPr lang="ru-RU" dirty="0"/>
          </a:p>
          <a:p>
            <a:r>
              <a:rPr lang="ru-RU" dirty="0">
                <a:hlinkClick r:id="rId3"/>
              </a:rPr>
              <a:t>Дни Комитаса</a:t>
            </a:r>
            <a:endParaRPr lang="ru-RU" dirty="0"/>
          </a:p>
          <a:p>
            <a:r>
              <a:rPr lang="ru-RU" dirty="0" err="1">
                <a:hlinkClick r:id="rId4"/>
              </a:rPr>
              <a:t>Мхитар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Себастаци</a:t>
            </a:r>
            <a:r>
              <a:rPr lang="ru-RU" dirty="0">
                <a:hlinkClick r:id="rId4"/>
              </a:rPr>
              <a:t> </a:t>
            </a:r>
            <a:endParaRPr lang="ru-RU" dirty="0"/>
          </a:p>
          <a:p>
            <a:r>
              <a:rPr lang="ru-RU" dirty="0">
                <a:hlinkClick r:id="rId5"/>
              </a:rPr>
              <a:t>Проблемы современности</a:t>
            </a:r>
            <a:endParaRPr lang="ru-RU" dirty="0"/>
          </a:p>
          <a:p>
            <a:r>
              <a:rPr lang="ru-RU" dirty="0">
                <a:hlinkClick r:id="rId6"/>
              </a:rPr>
              <a:t>Женщины, которые изменили мир</a:t>
            </a:r>
            <a:endParaRPr lang="ru-RU" dirty="0"/>
          </a:p>
          <a:p>
            <a:r>
              <a:rPr lang="ru-RU" dirty="0">
                <a:hlinkClick r:id="rId7"/>
              </a:rPr>
              <a:t>Знаете ли вы Туманяна?</a:t>
            </a:r>
            <a:endParaRPr lang="ru-RU" dirty="0"/>
          </a:p>
          <a:p>
            <a:r>
              <a:rPr lang="ru-RU" dirty="0">
                <a:hlinkClick r:id="rId8"/>
              </a:rPr>
              <a:t>Наука вокруг нас</a:t>
            </a:r>
            <a:endParaRPr lang="ru-RU" dirty="0"/>
          </a:p>
          <a:p>
            <a:r>
              <a:rPr lang="ru-RU" dirty="0">
                <a:hlinkClick r:id="rId9"/>
              </a:rPr>
              <a:t>Встреча Нового года</a:t>
            </a:r>
            <a:endParaRPr lang="ru-RU" dirty="0"/>
          </a:p>
          <a:p>
            <a:r>
              <a:rPr lang="ru-RU" dirty="0">
                <a:hlinkClick r:id="rId10"/>
              </a:rPr>
              <a:t>Как празднуют Рождество и Новый год в  Армении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58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Представляем  наш колледж</a:t>
            </a:r>
            <a:endParaRPr lang="ru-RU" dirty="0"/>
          </a:p>
          <a:p>
            <a:r>
              <a:rPr lang="ru-RU" dirty="0">
                <a:hlinkClick r:id="rId3"/>
              </a:rPr>
              <a:t>Дни Комитаса</a:t>
            </a:r>
            <a:endParaRPr lang="ru-RU" dirty="0"/>
          </a:p>
          <a:p>
            <a:r>
              <a:rPr lang="ru-RU" dirty="0" err="1">
                <a:hlinkClick r:id="rId4"/>
              </a:rPr>
              <a:t>Мхитар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Себастаци</a:t>
            </a:r>
            <a:r>
              <a:rPr lang="ru-RU" dirty="0">
                <a:hlinkClick r:id="rId4"/>
              </a:rPr>
              <a:t> </a:t>
            </a:r>
            <a:endParaRPr lang="ru-RU" dirty="0"/>
          </a:p>
          <a:p>
            <a:r>
              <a:rPr lang="ru-RU" dirty="0">
                <a:hlinkClick r:id="rId5"/>
              </a:rPr>
              <a:t>Проблемы современности</a:t>
            </a:r>
            <a:endParaRPr lang="ru-RU" dirty="0"/>
          </a:p>
          <a:p>
            <a:r>
              <a:rPr lang="ru-RU" dirty="0">
                <a:hlinkClick r:id="rId6"/>
              </a:rPr>
              <a:t>Женщины, которые изменили мир</a:t>
            </a:r>
            <a:endParaRPr lang="ru-RU" dirty="0"/>
          </a:p>
          <a:p>
            <a:r>
              <a:rPr lang="ru-RU" dirty="0">
                <a:hlinkClick r:id="rId7"/>
              </a:rPr>
              <a:t>Знаете ли вы Туманяна?</a:t>
            </a:r>
            <a:endParaRPr lang="ru-RU" dirty="0"/>
          </a:p>
          <a:p>
            <a:r>
              <a:rPr lang="ru-RU" dirty="0">
                <a:hlinkClick r:id="rId8"/>
              </a:rPr>
              <a:t>Наука вокруг нас</a:t>
            </a:r>
            <a:endParaRPr lang="ru-RU" dirty="0"/>
          </a:p>
          <a:p>
            <a:r>
              <a:rPr lang="ru-RU" dirty="0">
                <a:hlinkClick r:id="rId9"/>
              </a:rPr>
              <a:t>Встреча Нового года</a:t>
            </a:r>
            <a:endParaRPr lang="ru-RU" dirty="0"/>
          </a:p>
          <a:p>
            <a:r>
              <a:rPr lang="ru-RU" dirty="0">
                <a:hlinkClick r:id="rId10"/>
              </a:rPr>
              <a:t>Как празднуют Рождество и Новый год в  Армении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49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Время поэзии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0" y="1564273"/>
            <a:ext cx="8915400" cy="4669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Нам очень  нравится проект «Время поэзии», где каждый желающий может принять участие или даже стать инициатором </a:t>
            </a:r>
            <a:r>
              <a:rPr lang="ru-RU" dirty="0" err="1"/>
              <a:t>проекта.Самыми</a:t>
            </a:r>
            <a:r>
              <a:rPr lang="ru-RU" dirty="0"/>
              <a:t> запоминающимися и яркими проектами стали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>
                <a:hlinkClick r:id="rId2"/>
              </a:rPr>
              <a:t>НЕ ПЕРЕВИЛИСЬ ЛИ МЕЧТАТЕЛИ НА СВЕТЕ?» СЦЕНАРИЙ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/>
              </a:rPr>
              <a:t>Достоевский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hlinkClick r:id="rId4"/>
              </a:rPr>
              <a:t>ИОСИФ БРОДСКИЙ. ВРЕМЯ </a:t>
            </a:r>
            <a:r>
              <a:rPr lang="ru-RU" dirty="0" smtClean="0">
                <a:hlinkClick r:id="rId4"/>
              </a:rPr>
              <a:t>ПОЭЗИИ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hlinkClick r:id="rId5"/>
              </a:rPr>
              <a:t>ВЕЧНЫЙ ХУЛИГАН ЕСЕНИН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6"/>
              </a:rPr>
              <a:t>Любите ли вы Маяковского?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7"/>
              </a:rPr>
              <a:t>Эдуард Асадов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8"/>
              </a:rPr>
              <a:t>Сергей Есенин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9"/>
              </a:rPr>
              <a:t>Ода женщине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10"/>
              </a:rPr>
              <a:t>Иван Бунин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11"/>
              </a:rPr>
              <a:t>Вероника </a:t>
            </a:r>
            <a:r>
              <a:rPr lang="ru-RU" dirty="0" err="1">
                <a:hlinkClick r:id="rId11"/>
              </a:rPr>
              <a:t>Тушнова</a:t>
            </a:r>
            <a:r>
              <a:rPr lang="ru-RU" dirty="0">
                <a:hlinkClick r:id="rId11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55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Мнение студентов о </a:t>
            </a:r>
            <a:r>
              <a:rPr lang="ru-RU" dirty="0" err="1"/>
              <a:t>флешмобах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Ежемесячно у нас в </a:t>
            </a:r>
            <a:r>
              <a:rPr lang="ru-RU" sz="3200" dirty="0" err="1"/>
              <a:t>эдукомплексе</a:t>
            </a:r>
            <a:r>
              <a:rPr lang="ru-RU" sz="3200" dirty="0"/>
              <a:t> </a:t>
            </a:r>
            <a:r>
              <a:rPr lang="ru-RU" sz="3200"/>
              <a:t>проводятся флешмобы ,которые </a:t>
            </a:r>
            <a:r>
              <a:rPr lang="ru-RU" sz="3200" dirty="0"/>
              <a:t>студенты выполняют  с особым энтузиазмом. Так же, мы можем принять участие в создании </a:t>
            </a:r>
            <a:r>
              <a:rPr lang="ru-RU" sz="3200" dirty="0" err="1"/>
              <a:t>флешмоба</a:t>
            </a:r>
            <a:r>
              <a:rPr lang="ru-RU" sz="3200" dirty="0"/>
              <a:t>, предлагать наши вопросы, идеи для усовершенствования </a:t>
            </a:r>
            <a:r>
              <a:rPr lang="ru-RU" sz="3200" dirty="0" err="1"/>
              <a:t>флешмобов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11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Флешмобы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Сентябрьский </a:t>
            </a:r>
            <a:r>
              <a:rPr lang="ru-RU" dirty="0" err="1">
                <a:hlinkClick r:id="rId2"/>
              </a:rPr>
              <a:t>флешмоб</a:t>
            </a:r>
            <a:endParaRPr lang="ru-RU" dirty="0"/>
          </a:p>
          <a:p>
            <a:r>
              <a:rPr lang="ru-RU" dirty="0">
                <a:hlinkClick r:id="rId3"/>
              </a:rPr>
              <a:t>Октябрьский </a:t>
            </a:r>
            <a:r>
              <a:rPr lang="ru-RU" dirty="0" err="1">
                <a:hlinkClick r:id="rId3"/>
              </a:rPr>
              <a:t>флешмоб</a:t>
            </a:r>
            <a:endParaRPr lang="ru-RU" dirty="0"/>
          </a:p>
          <a:p>
            <a:r>
              <a:rPr lang="ru-RU" dirty="0">
                <a:hlinkClick r:id="rId3"/>
              </a:rPr>
              <a:t>Ноябрьский </a:t>
            </a:r>
            <a:r>
              <a:rPr lang="ru-RU" dirty="0" err="1">
                <a:hlinkClick r:id="rId3"/>
              </a:rPr>
              <a:t>флешмоб</a:t>
            </a:r>
            <a:endParaRPr lang="ru-RU" dirty="0"/>
          </a:p>
          <a:p>
            <a:r>
              <a:rPr lang="ru-RU" dirty="0">
                <a:hlinkClick r:id="rId4"/>
              </a:rPr>
              <a:t>Декабрьский </a:t>
            </a:r>
            <a:r>
              <a:rPr lang="ru-RU" dirty="0" err="1">
                <a:hlinkClick r:id="rId4"/>
              </a:rPr>
              <a:t>флешмоб</a:t>
            </a:r>
            <a:endParaRPr lang="ru-RU" dirty="0"/>
          </a:p>
          <a:p>
            <a:r>
              <a:rPr lang="ru-RU" dirty="0" err="1">
                <a:hlinkClick r:id="rId5"/>
              </a:rPr>
              <a:t>Январьский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флешмоб</a:t>
            </a:r>
            <a:endParaRPr lang="ru-RU" dirty="0"/>
          </a:p>
          <a:p>
            <a:r>
              <a:rPr lang="ru-RU" dirty="0">
                <a:hlinkClick r:id="rId6"/>
              </a:rPr>
              <a:t>Февральский </a:t>
            </a:r>
            <a:r>
              <a:rPr lang="ru-RU" dirty="0" err="1">
                <a:hlinkClick r:id="rId6"/>
              </a:rPr>
              <a:t>флешмоб</a:t>
            </a:r>
            <a:endParaRPr lang="ru-RU" dirty="0"/>
          </a:p>
          <a:p>
            <a:r>
              <a:rPr lang="ru-RU" dirty="0">
                <a:hlinkClick r:id="rId7"/>
              </a:rPr>
              <a:t>Мартовский </a:t>
            </a:r>
            <a:r>
              <a:rPr lang="ru-RU" dirty="0" err="1">
                <a:hlinkClick r:id="rId7"/>
              </a:rPr>
              <a:t>флешмоб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88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770359-7C2F-405C-80E8-4B840846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283" y="465138"/>
            <a:ext cx="8911687" cy="1280890"/>
          </a:xfrm>
        </p:spPr>
        <p:txBody>
          <a:bodyPr/>
          <a:lstStyle/>
          <a:p>
            <a:r>
              <a:rPr lang="en-US" dirty="0" err="1"/>
              <a:t>Рубрика</a:t>
            </a:r>
            <a:r>
              <a:rPr lang="en-US" dirty="0"/>
              <a:t> </a:t>
            </a:r>
            <a:r>
              <a:rPr lang="en-US" dirty="0" err="1"/>
              <a:t>путешествия</a:t>
            </a:r>
            <a:r>
              <a:rPr lang="en-US" dirty="0"/>
              <a:t>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AB592F6-F890-4448-AAD5-765582909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893" y="1300766"/>
            <a:ext cx="83543266" cy="635819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ea typeface="+mn-lt"/>
                <a:cs typeface="+mn-lt"/>
                <a:hlinkClick r:id="rId2"/>
              </a:rPr>
              <a:t>Смотреть</a:t>
            </a:r>
            <a:r>
              <a:rPr lang="en-US" sz="2800" dirty="0">
                <a:ea typeface="+mn-lt"/>
                <a:cs typeface="+mn-lt"/>
                <a:hlinkClick r:id="rId2"/>
              </a:rPr>
              <a:t> </a:t>
            </a:r>
            <a:r>
              <a:rPr lang="en-US" sz="2800" dirty="0" err="1" smtClean="0">
                <a:ea typeface="+mn-lt"/>
                <a:cs typeface="+mn-lt"/>
                <a:hlinkClick r:id="rId2"/>
              </a:rPr>
              <a:t>тут</a:t>
            </a:r>
            <a:endParaRPr lang="en-US" sz="2800" dirty="0" smtClean="0">
              <a:ea typeface="+mn-lt"/>
              <a:cs typeface="+mn-lt"/>
            </a:endParaRPr>
          </a:p>
          <a:p>
            <a:endParaRPr lang="en-US" sz="4800" dirty="0" smtClean="0">
              <a:ea typeface="+mn-lt"/>
              <a:cs typeface="+mn-lt"/>
            </a:endParaRPr>
          </a:p>
          <a:p>
            <a:endParaRPr lang="en-US" sz="4800" dirty="0"/>
          </a:p>
        </p:txBody>
      </p:sp>
      <p:sp>
        <p:nvSpPr>
          <p:cNvPr id="3" name="AutoShape 2" descr="blob:https://web.whatsapp.com/f77ed954-f5a8-4e21-9f33-03e3bc5fc4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blob:https://web.whatsapp.com/f77ed954-f5a8-4e21-9f33-03e3bc5fc446"/>
          <p:cNvSpPr>
            <a:spLocks noChangeAspect="1" noChangeArrowheads="1"/>
          </p:cNvSpPr>
          <p:nvPr/>
        </p:nvSpPr>
        <p:spPr bwMode="auto">
          <a:xfrm>
            <a:off x="5614071" y="45654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blob:https://web.whatsapp.com/f77ed954-f5a8-4e21-9f33-03e3bc5fc446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150" y="160337"/>
            <a:ext cx="4852072" cy="394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AutoShape 2" descr="blob:https://web.whatsapp.com/01ab7d3c-4192-4942-ad91-966c128b1c75"/>
          <p:cNvSpPr>
            <a:spLocks noChangeAspect="1" noChangeArrowheads="1"/>
          </p:cNvSpPr>
          <p:nvPr/>
        </p:nvSpPr>
        <p:spPr bwMode="auto">
          <a:xfrm>
            <a:off x="307974" y="7937"/>
            <a:ext cx="4203441" cy="420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9" y="3114726"/>
            <a:ext cx="4817334" cy="351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походы и экскурсии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hlinkClick r:id="rId2"/>
              </a:rPr>
              <a:t>Экскурсии</a:t>
            </a:r>
            <a:endParaRPr lang="ru-RU" sz="4400" dirty="0" smtClean="0"/>
          </a:p>
          <a:p>
            <a:r>
              <a:rPr lang="ru-RU" sz="4400" dirty="0">
                <a:hlinkClick r:id="rId3"/>
              </a:rPr>
              <a:t>фильм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7939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269</Words>
  <Application>Microsoft Office PowerPoint</Application>
  <PresentationFormat>Широкоэкранный</PresentationFormat>
  <Paragraphs>66</Paragraphs>
  <Slides>14</Slides>
  <Notes>0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Майский слёт</vt:lpstr>
      <vt:lpstr>Мнение студентов</vt:lpstr>
      <vt:lpstr>Проекты на протяжении учебного года:</vt:lpstr>
      <vt:lpstr>Итоги проектов</vt:lpstr>
      <vt:lpstr>Время поэзии</vt:lpstr>
      <vt:lpstr>Мнение студентов о флешмобах</vt:lpstr>
      <vt:lpstr>Флешмобы </vt:lpstr>
      <vt:lpstr>Рубрика путешествия </vt:lpstr>
      <vt:lpstr>Учебные походы и экскурсии</vt:lpstr>
      <vt:lpstr>Русский для начинающих</vt:lpstr>
      <vt:lpstr>Примеры заданий</vt:lpstr>
      <vt:lpstr>Предложение студентов</vt:lpstr>
      <vt:lpstr>Обобщающее слово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Майский слёт</dc:title>
  <dc:creator>User</dc:creator>
  <cp:lastModifiedBy>Учетная запись Майкрософт</cp:lastModifiedBy>
  <cp:revision>45</cp:revision>
  <dcterms:created xsi:type="dcterms:W3CDTF">2021-04-20T13:01:17Z</dcterms:created>
  <dcterms:modified xsi:type="dcterms:W3CDTF">2022-05-03T06:50:28Z</dcterms:modified>
</cp:coreProperties>
</file>